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8" d="100"/>
          <a:sy n="48" d="100"/>
        </p:scale>
        <p:origin x="-2268" y="-114"/>
      </p:cViewPr>
      <p:guideLst>
        <p:guide orient="horz" pos="374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C97-E70A-43DB-99F4-EBDF4C8971D0}" type="datetimeFigureOut">
              <a:rPr lang="en-AU" smtClean="0"/>
              <a:t>10/10/2019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2BBB-F3EC-400B-A016-E882C84BD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776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C97-E70A-43DB-99F4-EBDF4C8971D0}" type="datetimeFigureOut">
              <a:rPr lang="en-AU" smtClean="0"/>
              <a:t>10/10/2019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2BBB-F3EC-400B-A016-E882C84BD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661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C97-E70A-43DB-99F4-EBDF4C8971D0}" type="datetimeFigureOut">
              <a:rPr lang="en-AU" smtClean="0"/>
              <a:t>10/10/2019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2BBB-F3EC-400B-A016-E882C84BD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600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C97-E70A-43DB-99F4-EBDF4C8971D0}" type="datetimeFigureOut">
              <a:rPr lang="en-AU" smtClean="0"/>
              <a:t>10/10/2019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2BBB-F3EC-400B-A016-E882C84BD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005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C97-E70A-43DB-99F4-EBDF4C8971D0}" type="datetimeFigureOut">
              <a:rPr lang="en-AU" smtClean="0"/>
              <a:t>10/10/2019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2BBB-F3EC-400B-A016-E882C84BD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459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C97-E70A-43DB-99F4-EBDF4C8971D0}" type="datetimeFigureOut">
              <a:rPr lang="en-AU" smtClean="0"/>
              <a:t>10/10/2019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2BBB-F3EC-400B-A016-E882C84BD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5314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C97-E70A-43DB-99F4-EBDF4C8971D0}" type="datetimeFigureOut">
              <a:rPr lang="en-AU" smtClean="0"/>
              <a:t>10/10/2019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2BBB-F3EC-400B-A016-E882C84BD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718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C97-E70A-43DB-99F4-EBDF4C8971D0}" type="datetimeFigureOut">
              <a:rPr lang="en-AU" smtClean="0"/>
              <a:t>10/10/2019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2BBB-F3EC-400B-A016-E882C84BD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673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C97-E70A-43DB-99F4-EBDF4C8971D0}" type="datetimeFigureOut">
              <a:rPr lang="en-AU" smtClean="0"/>
              <a:t>10/10/2019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2BBB-F3EC-400B-A016-E882C84BD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6741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C97-E70A-43DB-99F4-EBDF4C8971D0}" type="datetimeFigureOut">
              <a:rPr lang="en-AU" smtClean="0"/>
              <a:t>10/10/2019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2BBB-F3EC-400B-A016-E882C84BD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362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C97-E70A-43DB-99F4-EBDF4C8971D0}" type="datetimeFigureOut">
              <a:rPr lang="en-AU" smtClean="0"/>
              <a:t>10/10/2019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E2BBB-F3EC-400B-A016-E882C84BD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274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DC97-E70A-43DB-99F4-EBDF4C8971D0}" type="datetimeFigureOut">
              <a:rPr lang="en-AU" smtClean="0"/>
              <a:t>10/10/2019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E2BBB-F3EC-400B-A016-E882C84BD5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990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2987824"/>
            <a:ext cx="6858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084168"/>
            <a:ext cx="6858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8640" y="3131840"/>
            <a:ext cx="6480720" cy="280831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/>
        </p:nvSpPr>
        <p:spPr>
          <a:xfrm>
            <a:off x="5517232" y="3311555"/>
            <a:ext cx="1080120" cy="6480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8000" dirty="0" smtClean="0">
                <a:solidFill>
                  <a:schemeClr val="tx1"/>
                </a:solidFill>
                <a:sym typeface="Webdings"/>
              </a:rPr>
              <a:t></a:t>
            </a:r>
            <a:endParaRPr lang="en-AU" sz="8000" dirty="0">
              <a:solidFill>
                <a:schemeClr val="tx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0" y="1475656"/>
            <a:ext cx="6858000" cy="1368152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Rectangle 10"/>
          <p:cNvSpPr/>
          <p:nvPr/>
        </p:nvSpPr>
        <p:spPr>
          <a:xfrm>
            <a:off x="116632" y="251520"/>
            <a:ext cx="6669360" cy="25922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476672" y="3311555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Brush Script MT" panose="03060802040406070304" pitchFamily="66" charset="0"/>
              </a:rPr>
              <a:t>I am….</a:t>
            </a:r>
            <a:endParaRPr lang="en-AU" dirty="0">
              <a:latin typeface="Brush Script MT" panose="030608020404060703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0800000">
            <a:off x="3645025" y="237715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Brush Script MT" panose="03060802040406070304" pitchFamily="66" charset="0"/>
              </a:rPr>
              <a:t>I am….</a:t>
            </a:r>
            <a:endParaRPr lang="en-AU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643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8640" y="3131840"/>
            <a:ext cx="6480720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404664" y="33478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Brush Script MT" panose="03060802040406070304" pitchFamily="66" charset="0"/>
              </a:rPr>
              <a:t>I am….my dreams…my wishes…</a:t>
            </a:r>
            <a:endParaRPr lang="en-AU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776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597BAAFCBC4B4CAD4BD5CD1DBAF75E" ma:contentTypeVersion="14" ma:contentTypeDescription="Create a new document." ma:contentTypeScope="" ma:versionID="8c65cb5f81a585cde293fa1a437dc2cb">
  <xsd:schema xmlns:xsd="http://www.w3.org/2001/XMLSchema" xmlns:xs="http://www.w3.org/2001/XMLSchema" xmlns:p="http://schemas.microsoft.com/office/2006/metadata/properties" xmlns:ns2="c0f79aa9-28cd-4ea9-8aab-0fe297a9671e" xmlns:ns3="f3a56b07-4272-434f-bf3d-1d3132df3593" targetNamespace="http://schemas.microsoft.com/office/2006/metadata/properties" ma:root="true" ma:fieldsID="08801caf2ccee08ff2ff2dd604ea3fa3" ns2:_="" ns3:_="">
    <xsd:import namespace="c0f79aa9-28cd-4ea9-8aab-0fe297a9671e"/>
    <xsd:import namespace="f3a56b07-4272-434f-bf3d-1d3132df3593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2:SharedWithUsers" minOccurs="0"/>
                <xsd:element ref="ns2:SharedWithDetails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Key_x0020_Wor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79aa9-28cd-4ea9-8aab-0fe297a9671e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9" nillable="true" ma:taxonomy="true" ma:internalName="TaxKeywordTaxHTField" ma:taxonomyFieldName="TaxKeyword" ma:displayName="Enterprise Keywords" ma:fieldId="{23f27201-bee3-471e-b2e7-b64fd8b7ca38}" ma:taxonomyMulti="true" ma:sspId="490e2e03-21c1-4d6d-b363-a3f776a7c6e4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4c388f1b-3da4-4fa0-9692-5f57dda01309}" ma:internalName="TaxCatchAll" ma:showField="CatchAllData" ma:web="c0f79aa9-28cd-4ea9-8aab-0fe297a967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a56b07-4272-434f-bf3d-1d3132df35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Key_x0020_Word" ma:index="21" nillable="true" ma:displayName="Key Word" ma:format="Dropdown" ma:internalName="Key_x0020_Word">
      <xsd:simpleType>
        <xsd:union memberTypes="dms:Text">
          <xsd:simpleType>
            <xsd:restriction base="dms:Choice">
              <xsd:enumeration value="Network"/>
              <xsd:enumeration value="Survey"/>
              <xsd:enumeration value="zzzzzzzzzzz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ey_x0020_Word xmlns="f3a56b07-4272-434f-bf3d-1d3132df3593" xsi:nil="true"/>
    <TaxKeywordTaxHTField xmlns="c0f79aa9-28cd-4ea9-8aab-0fe297a9671e">
      <Terms xmlns="http://schemas.microsoft.com/office/infopath/2007/PartnerControls"/>
    </TaxKeywordTaxHTField>
    <TaxCatchAll xmlns="c0f79aa9-28cd-4ea9-8aab-0fe297a9671e"/>
  </documentManagement>
</p:properties>
</file>

<file path=customXml/itemProps1.xml><?xml version="1.0" encoding="utf-8"?>
<ds:datastoreItem xmlns:ds="http://schemas.openxmlformats.org/officeDocument/2006/customXml" ds:itemID="{47EB13CF-1F1C-401A-A6EF-D1EFEA13C3C7}"/>
</file>

<file path=customXml/itemProps2.xml><?xml version="1.0" encoding="utf-8"?>
<ds:datastoreItem xmlns:ds="http://schemas.openxmlformats.org/officeDocument/2006/customXml" ds:itemID="{A2023885-A506-4923-A262-109B39BF4C73}"/>
</file>

<file path=customXml/itemProps3.xml><?xml version="1.0" encoding="utf-8"?>
<ds:datastoreItem xmlns:ds="http://schemas.openxmlformats.org/officeDocument/2006/customXml" ds:itemID="{2C1005DC-CAC2-42C2-A46B-270BF1B1779E}"/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Envelope Exercise</dc:title>
  <dc:creator>Jane Hodgen</dc:creator>
  <cp:keywords/>
  <cp:lastModifiedBy>Jane Hodgen</cp:lastModifiedBy>
  <cp:revision>3</cp:revision>
  <dcterms:created xsi:type="dcterms:W3CDTF">2019-10-10T03:03:09Z</dcterms:created>
  <dcterms:modified xsi:type="dcterms:W3CDTF">2019-10-10T03:41:35Z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0x0101004E597BAAFCBC4B4CAD4BD5CD1DBAF75E</vt:lpwstr>
  </property>
  <property fmtid="{D5CDD505-2E9C-101B-9397-08002B2CF9AE}" pid="3" name="TaxKeyword">
    <vt:lpwstr/>
  </property>
</Properties>
</file>